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3"/>
    <p:sldId id="282" r:id="rId4"/>
    <p:sldId id="280" r:id="rId5"/>
    <p:sldId id="281" r:id="rId6"/>
    <p:sldId id="283" r:id="rId7"/>
    <p:sldId id="271" r:id="rId8"/>
    <p:sldId id="272" r:id="rId10"/>
    <p:sldId id="289" r:id="rId11"/>
    <p:sldId id="290" r:id="rId12"/>
    <p:sldId id="291" r:id="rId13"/>
    <p:sldId id="284" r:id="rId14"/>
    <p:sldId id="285" r:id="rId15"/>
    <p:sldId id="287" r:id="rId16"/>
    <p:sldId id="286" r:id="rId17"/>
    <p:sldId id="288" r:id="rId18"/>
    <p:sldId id="273" r:id="rId19"/>
    <p:sldId id="274" r:id="rId20"/>
    <p:sldId id="276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9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2206817" cy="686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rtl="0" fontAlgn="base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8615" y="863600"/>
            <a:ext cx="6550660" cy="2997200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6000" b="1" dirty="0"/>
              <a:t>Improved Product Recommendation</a:t>
            </a:r>
            <a:br>
              <a:rPr lang="en-IN" altLang="en-US" sz="6000" b="1" dirty="0"/>
            </a:br>
            <a:r>
              <a:rPr lang="en-IN" altLang="en-US" sz="6000" b="1" dirty="0"/>
              <a:t>System</a:t>
            </a:r>
            <a:endParaRPr lang="en-IN" altLang="en-US" sz="6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3840" y="4098290"/>
            <a:ext cx="4051935" cy="22752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103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6350" y="835025"/>
            <a:ext cx="9221470" cy="51873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10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990" y="653415"/>
            <a:ext cx="10058400" cy="5657850"/>
          </a:xfrm>
          <a:prstGeom prst="rect">
            <a:avLst/>
          </a:prstGeom>
        </p:spPr>
      </p:pic>
      <p:pic>
        <p:nvPicPr>
          <p:cNvPr id="5" name="Picture 4" descr="Screenshot (9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70" y="822325"/>
            <a:ext cx="10058400" cy="56578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(104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2910" y="1174750"/>
            <a:ext cx="880491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(106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2910" y="1174750"/>
            <a:ext cx="880491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105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6330" y="999490"/>
            <a:ext cx="9381490" cy="52774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107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2910" y="1174750"/>
            <a:ext cx="880491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1945" y="2915285"/>
            <a:ext cx="9317355" cy="582930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pPr algn="ctr"/>
            <a:r>
              <a:rPr lang="en-IN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Demonstration</a:t>
            </a:r>
            <a:endParaRPr lang="en-IN" altLang="en-US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14195"/>
            <a:ext cx="10972800" cy="4291965"/>
          </a:xfrm>
        </p:spPr>
        <p:txBody>
          <a:bodyPr/>
          <a:p>
            <a:r>
              <a:rPr lang="en-IN" altLang="en-US">
                <a:sym typeface="+mn-ea"/>
              </a:rPr>
              <a:t>Email Notification for better deals and cart reminders</a:t>
            </a:r>
            <a:endParaRPr lang="en-IN" altLang="en-US"/>
          </a:p>
          <a:p>
            <a:r>
              <a:rPr lang="en-IN" altLang="en-US">
                <a:sym typeface="+mn-ea"/>
              </a:rPr>
              <a:t>Use of Google AdSense to get recommendations for related products through Chatbot</a:t>
            </a:r>
            <a:endParaRPr lang="en-IN" altLang="en-US"/>
          </a:p>
          <a:p>
            <a:r>
              <a:rPr lang="en-IN" altLang="en-US">
                <a:sym typeface="+mn-ea"/>
              </a:rPr>
              <a:t>Using a ChatBot Survey for ColdStart Users</a:t>
            </a:r>
            <a:endParaRPr lang="en-IN" altLang="en-US"/>
          </a:p>
          <a:p>
            <a:r>
              <a:rPr lang="en-IN" altLang="en-US">
                <a:sym typeface="+mn-ea"/>
              </a:rPr>
              <a:t>Determining location of customer's IP address and training a model to predict the delivery time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IN" altLang="en-US" b="1"/>
              <a:t>Future Scope and Improvement</a:t>
            </a:r>
            <a:endParaRPr lang="en-IN" altLang="en-US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77035"/>
            <a:ext cx="10972800" cy="3221990"/>
          </a:xfrm>
        </p:spPr>
        <p:txBody>
          <a:bodyPr/>
          <a:p>
            <a:r>
              <a:rPr lang="en-IN" altLang="en-US"/>
              <a:t>Improving with use </a:t>
            </a:r>
            <a:endParaRPr lang="en-IN" altLang="en-US"/>
          </a:p>
          <a:p>
            <a:r>
              <a:rPr lang="en-IN" altLang="en-US"/>
              <a:t>Personalised Experience</a:t>
            </a:r>
            <a:endParaRPr lang="en-IN" altLang="en-US"/>
          </a:p>
          <a:p>
            <a:r>
              <a:rPr lang="en-IN" altLang="en-US">
                <a:sym typeface="+mn-ea"/>
              </a:rPr>
              <a:t>Higher Conversion Rate</a:t>
            </a:r>
            <a:endParaRPr lang="en-IN" altLang="en-US"/>
          </a:p>
          <a:p>
            <a:r>
              <a:rPr lang="en-IN" altLang="en-US"/>
              <a:t>Improving Cart Value</a:t>
            </a:r>
            <a:endParaRPr lang="en-IN" altLang="en-US"/>
          </a:p>
          <a:p>
            <a:r>
              <a:rPr lang="en-IN" altLang="en-US"/>
              <a:t>Improved engagement and delight</a:t>
            </a:r>
            <a:endParaRPr lang="en-I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IN" altLang="en-US" b="1"/>
              <a:t>Business Aspects</a:t>
            </a:r>
            <a:endParaRPr lang="en-IN" altLang="en-US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70835"/>
            <a:ext cx="10972800" cy="582613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pPr algn="ctr"/>
            <a:r>
              <a:rPr lang="en-IN" altLang="en-US" sz="7200" b="1">
                <a:ln/>
                <a:solidFill>
                  <a:srgbClr val="0F9EE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  <a:endParaRPr lang="en-IN" altLang="en-US" sz="7200" b="1">
              <a:ln/>
              <a:solidFill>
                <a:srgbClr val="0F9EE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(8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2910" y="1174750"/>
            <a:ext cx="880491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31365" y="1364615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 descr="WhatsApp Image 2019-12-17 at 11.02.30 A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31365" y="1364615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7" name="Content Placeholder 6" descr="Screenshot (10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2910" y="1174750"/>
            <a:ext cx="880491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IN" altLang="en-US">
              <a:sym typeface="+mn-ea"/>
            </a:endParaRPr>
          </a:p>
          <a:p>
            <a:pPr marL="0" indent="0">
              <a:buNone/>
            </a:pPr>
            <a:r>
              <a:rPr lang="en-IN" altLang="en-US">
                <a:sym typeface="+mn-ea"/>
              </a:rPr>
              <a:t>K Nearest Neighbour is a simple algorithm that stores all the available cases and classifies the new data or case based on a similarity.</a:t>
            </a:r>
            <a:endParaRPr lang="en-IN" altLang="en-US"/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51435"/>
            <a:ext cx="10972800" cy="881380"/>
          </a:xfrm>
        </p:spPr>
        <p:txBody>
          <a:bodyPr/>
          <a:p>
            <a:pPr algn="ctr"/>
            <a:r>
              <a:rPr lang="en-IN" altLang="en-US" b="1"/>
              <a:t>What is KNN?</a:t>
            </a:r>
            <a:endParaRPr lang="en-IN" altLang="en-US" b="1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4294967295"/>
          </p:nvPr>
        </p:nvPicPr>
        <p:blipFill>
          <a:blip r:embed="rId1"/>
          <a:stretch>
            <a:fillRect/>
          </a:stretch>
        </p:blipFill>
        <p:spPr>
          <a:xfrm>
            <a:off x="6229350" y="1174750"/>
            <a:ext cx="573786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IN" altLang="en-US" b="1"/>
              <a:t>Advantages Of KNN</a:t>
            </a:r>
            <a:endParaRPr lang="en-IN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22780"/>
            <a:ext cx="10972800" cy="3383280"/>
          </a:xfrm>
        </p:spPr>
        <p:txBody>
          <a:bodyPr/>
          <a:p>
            <a:pPr marL="514350" indent="-514350">
              <a:buFont typeface="+mj-lt"/>
              <a:buAutoNum type="arabicPeriod"/>
            </a:pPr>
            <a:r>
              <a:rPr lang="en-IN" altLang="en-US">
                <a:sym typeface="+mn-ea"/>
              </a:rPr>
              <a:t>The algorithm is simple and easy to implement</a:t>
            </a:r>
            <a:endParaRPr lang="en-IN" altLang="en-US"/>
          </a:p>
          <a:p>
            <a:pPr marL="514350" indent="-514350">
              <a:buFont typeface="+mj-lt"/>
              <a:buAutoNum type="arabicPeriod"/>
            </a:pPr>
            <a:r>
              <a:rPr lang="en-IN" altLang="en-US">
                <a:sym typeface="+mn-ea"/>
              </a:rPr>
              <a:t>There's no need to build a model, tune several parameters, or make additional assumptions</a:t>
            </a:r>
            <a:endParaRPr lang="en-IN" altLang="en-US"/>
          </a:p>
          <a:p>
            <a:pPr marL="514350" indent="-514350">
              <a:buFont typeface="+mj-lt"/>
              <a:buAutoNum type="arabicPeriod"/>
            </a:pPr>
            <a:r>
              <a:rPr lang="en-IN" altLang="en-US">
                <a:sym typeface="+mn-ea"/>
              </a:rPr>
              <a:t>The algorithm is versatile. It can be used for classification, regression, and search</a:t>
            </a:r>
            <a:endParaRPr lang="en-IN" altLang="en-US"/>
          </a:p>
          <a:p>
            <a:pPr marL="514350" indent="-514350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37310" y="1283970"/>
            <a:ext cx="8822055" cy="49625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6020" y="1063625"/>
            <a:ext cx="9676765" cy="51403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1_Communications and Dialogues">
  <a:themeElements>
    <a:clrScheme name="Communications and Dialogu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Communications and Dialogu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Communications and Dialogu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876</Words>
  <Application>WPS Presentation</Application>
  <PresentationFormat>Widescreen</PresentationFormat>
  <Paragraphs>33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1_Communications and Dialogues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What is KNN?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Advantages Of KNN</vt:lpstr>
      <vt:lpstr>Future Scope and Improvement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Improved Product Recommendation System</dc:title>
  <dc:creator/>
  <cp:lastModifiedBy>KIIT</cp:lastModifiedBy>
  <cp:revision>1</cp:revision>
  <dcterms:created xsi:type="dcterms:W3CDTF">2019-12-17T06:48:28Z</dcterms:created>
  <dcterms:modified xsi:type="dcterms:W3CDTF">2019-12-17T06:48:28Z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1033-11.2.0.9070</vt:lpwstr>
  </property>
</Properties>
</file>